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76"/>
    <p:restoredTop sz="94675"/>
  </p:normalViewPr>
  <p:slideViewPr>
    <p:cSldViewPr snapToGrid="0">
      <p:cViewPr varScale="1">
        <p:scale>
          <a:sx n="107" d="100"/>
          <a:sy n="107" d="100"/>
        </p:scale>
        <p:origin x="132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2F316-6146-F34B-8A22-FD910ABFA580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4AD20-BC4A-EA4E-8F7E-EEA691F35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20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B4AD20-BC4A-EA4E-8F7E-EEA691F358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45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6201-B49E-21EB-0542-FA8ED87DF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33ADF0-DE3F-3D0B-827D-B90A2E93D8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00EC1-80D4-6335-9759-10F778CAD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E1383-3370-2245-A28B-9A153B68696C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414D2-6101-30D6-C4F2-64ABC5CF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8462C-8F64-8F32-3D21-72F794DBD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2876-E55F-6242-9FFD-4D7FA25D8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90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CE715-AFE0-CBA7-E341-B88394E8C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A555C5-B7BE-3D39-A8FA-9EEEEDF6A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7113D-6A14-242F-9C2F-A58037F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E1383-3370-2245-A28B-9A153B68696C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BF70D-80E6-FDE0-33A3-A01E6E2D7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E8ACD-16B4-CE3A-1510-8A6D6C4A8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2876-E55F-6242-9FFD-4D7FA25D8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78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32DE6F-5AFA-7179-1B93-B9674D51D4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DE888A-58C1-BE95-72BB-AD46AC5085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3C300-37BF-006C-6001-B02FDEBEA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E1383-3370-2245-A28B-9A153B68696C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3A31E-3962-8A96-931B-CFE168BE9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3D18B-3290-7B44-8C9A-C66AB5147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2876-E55F-6242-9FFD-4D7FA25D8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22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906AC-0A6B-DD58-8F86-9E76EF692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DB8F4-A993-0C2B-DEDD-823CF76AF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A51EF-7015-341F-EE1E-7F0BD74ED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E1383-3370-2245-A28B-9A153B68696C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165FD-D69D-8330-C2D8-9217BCFA3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71444-FD5B-8AB6-1586-B96FE440F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2876-E55F-6242-9FFD-4D7FA25D8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6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229ED-E909-0136-F00C-500739BD2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40B30-C556-755A-5F1D-6278973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23B06-36B4-B69C-694C-569D1C084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E1383-3370-2245-A28B-9A153B68696C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45922-3321-D7A1-E1C2-1864A536B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390357-2B06-DDF3-ADF9-634A235A5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2876-E55F-6242-9FFD-4D7FA25D8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652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5C863-DA3B-8574-B256-D51C00ACB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2D6E2-3FEE-F6B7-2451-285EE0B78F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250239-2D01-3640-7965-4BB4416FF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3762B9-2386-4DC2-DEFA-EE097AD1E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E1383-3370-2245-A28B-9A153B68696C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C06DEB-C73A-ADDA-DA29-BF7BA499A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DC928-37CE-4A1C-DC1A-F42754F28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2876-E55F-6242-9FFD-4D7FA25D8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74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4C596-AF7C-22EC-18C7-DD321F5D7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3D7BD6-60F0-1294-3C5F-8BA0B6F9E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567D7-A70E-68D3-8AC9-BAA242065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9FA0AC-BCD2-722C-B500-F4CB6D417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E5F086-1550-2A4A-BA01-E26B8ADD87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B808A4-937E-F68B-913F-CA86A5FF5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E1383-3370-2245-A28B-9A153B68696C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3E8D0B-74A6-0FDC-D2D6-3DE6068FA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8980D2-82B0-3A1C-0418-B5CB593D9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2876-E55F-6242-9FFD-4D7FA25D8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32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37AD2-6BDF-B4EC-BA28-2563AE45B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204BF7-62EC-CB10-A399-26388B3C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E1383-3370-2245-A28B-9A153B68696C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C4ED87-71FE-37AA-9435-2E61AF14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F2D576-1D38-85EA-B246-A444FCB83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2876-E55F-6242-9FFD-4D7FA25D8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33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1DFF4D-BAF5-6890-447E-F06372879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E1383-3370-2245-A28B-9A153B68696C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E70DF4-CA2E-ACA2-1E48-BF88D995B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A7072D-4D38-23CF-9DCE-2117DC48D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2876-E55F-6242-9FFD-4D7FA25D8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56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5B558-3F47-729B-B790-EF116EE93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8AF5A-C0EF-5F38-4810-F2DA6F341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40460B-6CB9-D501-9261-ED771525C4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C2ED87-A06D-E756-4416-1A35CB026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E1383-3370-2245-A28B-9A153B68696C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C2930-617C-1D3F-4006-88D0BAD17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9DB662-FAB1-2058-B783-FF1ED9550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2876-E55F-6242-9FFD-4D7FA25D8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391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F85E6-1BBF-A330-40D8-555F90D27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0F6F48-AFCB-016A-2D68-92C734F529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DBB47-7DDF-6DBC-922C-7D8E89D07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D86D26-C262-1BA0-2162-15A9095D5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E1383-3370-2245-A28B-9A153B68696C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9A9161-B0CF-3E68-E1F4-E4F70AE3D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371F58-79A0-5E40-5F61-1EC3787B0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62876-E55F-6242-9FFD-4D7FA25D8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476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A3E261-8321-D23C-FBFD-60BA66080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64B8A-6B6E-3F2B-7867-38D4D31B0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18986-9E8B-B4A8-38E9-CE54DAB48D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E1383-3370-2245-A28B-9A153B68696C}" type="datetimeFigureOut">
              <a:rPr lang="en-US" smtClean="0"/>
              <a:t>7/7/2023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DD1DB-8A90-E362-5556-B5521BC2F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9F9A0-19C2-83F9-F5EE-D8AF40D85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62876-E55F-6242-9FFD-4D7FA25D8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19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www.tahrarc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0A06398-F2E9-7346-6647-BA4ECC69CDED}"/>
              </a:ext>
            </a:extLst>
          </p:cNvPr>
          <p:cNvSpPr/>
          <p:nvPr/>
        </p:nvSpPr>
        <p:spPr>
          <a:xfrm>
            <a:off x="8131055" y="4852306"/>
            <a:ext cx="3810004" cy="19048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B94AF41-6189-4233-56C1-2230B4E79C32}"/>
              </a:ext>
            </a:extLst>
          </p:cNvPr>
          <p:cNvSpPr/>
          <p:nvPr/>
        </p:nvSpPr>
        <p:spPr>
          <a:xfrm>
            <a:off x="9547475" y="1340612"/>
            <a:ext cx="2277042" cy="19048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73AC65-3B26-64C9-4FC5-A09BF91ECF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576" y="0"/>
            <a:ext cx="2671482" cy="84304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3065C3-CB67-B7D8-C2DF-EC270B3FF3E5}"/>
              </a:ext>
            </a:extLst>
          </p:cNvPr>
          <p:cNvSpPr txBox="1"/>
          <p:nvPr/>
        </p:nvSpPr>
        <p:spPr>
          <a:xfrm>
            <a:off x="367483" y="1494190"/>
            <a:ext cx="826565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The Traverse City Human Resources Association is hosting Intern Networking events this summer as an opportunity for local interns to meet, have fun and do some casual networking. </a:t>
            </a:r>
          </a:p>
          <a:p>
            <a:endParaRPr lang="en-US" sz="800" dirty="0"/>
          </a:p>
          <a:p>
            <a:pPr marL="920750" indent="-920750"/>
            <a:r>
              <a:rPr lang="en-US" b="1" dirty="0"/>
              <a:t>Who:</a:t>
            </a:r>
            <a:r>
              <a:rPr lang="en-US" dirty="0"/>
              <a:t>	Students who are participating in any level or type of internship in the Traverse City area. </a:t>
            </a:r>
          </a:p>
          <a:p>
            <a:pPr marL="920750" indent="-920750"/>
            <a:endParaRPr lang="en-US" sz="800" dirty="0"/>
          </a:p>
          <a:p>
            <a:pPr marL="920750" indent="-920750"/>
            <a:r>
              <a:rPr lang="en-US" dirty="0"/>
              <a:t>	Local area companies and organizations who would like to meet some of the great talent employed this summer around the area are encouraged &amp; welcomed to attend. </a:t>
            </a:r>
          </a:p>
          <a:p>
            <a:endParaRPr lang="en-US" sz="800" dirty="0"/>
          </a:p>
          <a:p>
            <a:pPr marL="922338" indent="-912813"/>
            <a:r>
              <a:rPr lang="en-US" b="1" dirty="0"/>
              <a:t>Why:</a:t>
            </a:r>
            <a:r>
              <a:rPr lang="en-US" dirty="0"/>
              <a:t>	An opportunity for students to meet peers around the area along with interacting with some of the local businesses. Additionally, these events are designed to have fun! </a:t>
            </a:r>
          </a:p>
          <a:p>
            <a:endParaRPr lang="en-US" sz="800" dirty="0"/>
          </a:p>
          <a:p>
            <a:r>
              <a:rPr lang="en-US" b="1" dirty="0"/>
              <a:t>When:</a:t>
            </a:r>
            <a:r>
              <a:rPr lang="en-US" dirty="0"/>
              <a:t>	Wednesday, August </a:t>
            </a:r>
            <a:r>
              <a:rPr lang="en-US"/>
              <a:t>2</a:t>
            </a:r>
            <a:r>
              <a:rPr lang="en-US" baseline="30000"/>
              <a:t>nd</a:t>
            </a:r>
            <a:r>
              <a:rPr lang="en-US"/>
              <a:t> 7pm to 9pm</a:t>
            </a:r>
            <a:endParaRPr lang="en-US" dirty="0"/>
          </a:p>
          <a:p>
            <a:endParaRPr lang="en-US" sz="800" dirty="0"/>
          </a:p>
          <a:p>
            <a:r>
              <a:rPr lang="en-US" b="1" dirty="0"/>
              <a:t>Where:</a:t>
            </a:r>
            <a:r>
              <a:rPr lang="en-US" dirty="0"/>
              <a:t>	East Bay Park (220 E Bay Blvd S)</a:t>
            </a:r>
          </a:p>
          <a:p>
            <a:endParaRPr lang="en-US" sz="800" dirty="0"/>
          </a:p>
          <a:p>
            <a:r>
              <a:rPr lang="en-US" b="1" dirty="0"/>
              <a:t>What:</a:t>
            </a:r>
            <a:r>
              <a:rPr lang="en-US" dirty="0"/>
              <a:t>	Food, soft drinks and games!</a:t>
            </a:r>
          </a:p>
          <a:p>
            <a:endParaRPr lang="en-US" sz="800" dirty="0"/>
          </a:p>
          <a:p>
            <a:r>
              <a:rPr lang="en-US" b="1" dirty="0"/>
              <a:t>RSVP:</a:t>
            </a:r>
            <a:r>
              <a:rPr lang="en-US" dirty="0"/>
              <a:t>	At our website </a:t>
            </a:r>
            <a:r>
              <a:rPr lang="en-US" dirty="0">
                <a:hlinkClick r:id="rId4"/>
              </a:rPr>
              <a:t>www.tahrarc.org</a:t>
            </a:r>
            <a:r>
              <a:rPr lang="en-US" dirty="0"/>
              <a:t> or scan the QR code for the link.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81D3CA-B800-378F-EC2F-77CA9E08A550}"/>
              </a:ext>
            </a:extLst>
          </p:cNvPr>
          <p:cNvSpPr txBox="1"/>
          <p:nvPr/>
        </p:nvSpPr>
        <p:spPr>
          <a:xfrm>
            <a:off x="250942" y="0"/>
            <a:ext cx="106053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Intern Event</a:t>
            </a:r>
          </a:p>
          <a:p>
            <a:r>
              <a:rPr lang="en-US" sz="4400" b="1" dirty="0"/>
              <a:t>Games, Food &amp; Networking on the Beach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1E2187-5084-8C8F-7BE4-900901D3AC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6287" y="1494190"/>
            <a:ext cx="1899417" cy="1565409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1C92CEE-7B59-EDC3-10AF-6DAB73E36EEF}"/>
              </a:ext>
            </a:extLst>
          </p:cNvPr>
          <p:cNvCxnSpPr/>
          <p:nvPr/>
        </p:nvCxnSpPr>
        <p:spPr>
          <a:xfrm flipH="1" flipV="1">
            <a:off x="11346287" y="2276894"/>
            <a:ext cx="594771" cy="1329191"/>
          </a:xfrm>
          <a:prstGeom prst="straightConnector1">
            <a:avLst/>
          </a:prstGeom>
          <a:ln w="635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83FA984A-25CA-5178-4189-8E6D70010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8829" y="5096291"/>
            <a:ext cx="3454456" cy="141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9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176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Ewing</dc:creator>
  <cp:lastModifiedBy>Robert Blake</cp:lastModifiedBy>
  <cp:revision>7</cp:revision>
  <dcterms:created xsi:type="dcterms:W3CDTF">2023-05-02T12:57:38Z</dcterms:created>
  <dcterms:modified xsi:type="dcterms:W3CDTF">2023-07-07T11:33:13Z</dcterms:modified>
</cp:coreProperties>
</file>